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slides/_rels/slide1.xml.rels" ContentType="application/vnd.openxmlformats-package.relationships+xml"/>
  <Override PartName="/ppt/slides/slide1.xml" ContentType="application/vnd.openxmlformats-officedocument.presentationml.slide+xml"/>
  <Override PartName="/ppt/slideLayouts/_rels/slideLayout12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1.xml" ContentType="application/vnd.openxmlformats-officedocument.theme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docProps/core.xml" ContentType="application/vnd.openxmlformats-package.core-propertie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sldIdLst>
    <p:sldId id="256" r:id="rId3"/>
  </p:sldIdLst>
  <p:sldSz cx="10080625" cy="7559675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" Target="slides/slide1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9071640" cy="43844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907164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42692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5152680" y="1769040"/>
            <a:ext cx="442692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5152680" y="1769040"/>
            <a:ext cx="442692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42692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515268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5152680" y="405936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515268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90716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90716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90716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5152680" y="176904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5152680" y="405936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442692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571200" y="176904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6638040" y="176904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638040" y="405936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571200" y="405936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504000" y="4059360"/>
            <a:ext cx="29206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907164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GB" sz="1400" spc="-1" strike="noStrike">
                <a:latin typeface="Times New Roman"/>
              </a:rPr>
              <a:t>&lt;date/time&gt;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GB" sz="1400" spc="-1" strike="noStrike">
                <a:latin typeface="Times New Roman"/>
              </a:rPr>
              <a:t>&lt;footer&gt;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74450BBD-2A17-4C50-8B86-DF1DDE203A56}" type="slidenum">
              <a:rPr b="0" lang="en-GB" sz="1400" spc="-1" strike="noStrike">
                <a:latin typeface="Times New Roman"/>
              </a:rPr>
              <a:t>&lt;number&gt;</a:t>
            </a:fld>
            <a:endParaRPr b="0" lang="en-GB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Shape 1"/>
          <p:cNvSpPr txBox="1"/>
          <p:nvPr/>
        </p:nvSpPr>
        <p:spPr>
          <a:xfrm>
            <a:off x="504000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2" name="TextShape 2"/>
          <p:cNvSpPr txBox="1"/>
          <p:nvPr/>
        </p:nvSpPr>
        <p:spPr>
          <a:xfrm>
            <a:off x="504000" y="1769040"/>
            <a:ext cx="9071640" cy="43844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LibreOffice/5.4.5.1$Linux_X86_64 LibreOffice_project/40m0$Build-1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2020-01-28T21:13:23Z</dcterms:created>
  <dc:creator/>
  <dc:description/>
  <dc:language>en-GB</dc:language>
  <cp:lastModifiedBy/>
  <cp:revision>0</cp:revision>
  <dc:subject/>
  <dc:title/>
</cp:coreProperties>
</file>